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140" y="-96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antická postava smutně proslula tím, že ji bůh Apollón za živa stáhl z kůže?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dirty="0" err="1" smtClean="0">
                <a:solidFill>
                  <a:schemeClr val="tx1"/>
                </a:solidFill>
              </a:rPr>
              <a:t>Odysseus</a:t>
            </a:r>
            <a:r>
              <a:rPr lang="cs-CZ" dirty="0" smtClean="0">
                <a:solidFill>
                  <a:schemeClr val="tx1"/>
                </a:solidFill>
              </a:rPr>
              <a:t>    b) </a:t>
            </a:r>
            <a:r>
              <a:rPr lang="cs-CZ" dirty="0" err="1" smtClean="0">
                <a:solidFill>
                  <a:schemeClr val="tx1"/>
                </a:solidFill>
              </a:rPr>
              <a:t>Marsyás</a:t>
            </a:r>
            <a:r>
              <a:rPr lang="cs-CZ" dirty="0" smtClean="0">
                <a:solidFill>
                  <a:schemeClr val="tx1"/>
                </a:solidFill>
              </a:rPr>
              <a:t>    c) Herkules   d) Kyklop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Jaká krev proudí v plicních tepnách?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odkysličená    b) okysličená    c) smíšená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Žirafa má 7 krčních obratlů; kolik krčních obratlů má člověk?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7     b) 5     c) 4     d) 2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50" b="1" dirty="0" smtClean="0">
                <a:solidFill>
                  <a:schemeClr val="tx1"/>
                </a:solidFill>
              </a:rPr>
              <a:t>Na jakém principu je postaven (co měří/zjišťuje) těhotenský test běžně dostupný v lékárnách?</a:t>
            </a:r>
          </a:p>
          <a:p>
            <a:r>
              <a:rPr lang="cs-CZ" sz="850" dirty="0" smtClean="0">
                <a:solidFill>
                  <a:schemeClr val="tx1"/>
                </a:solidFill>
              </a:rPr>
              <a:t>a) ukazuje přítomnost hormonu gonadotropinu v moči    b) měří zvýšenu tělesnou teplotu v tříslech    c) ukazuje sníženou hladinu cukru v krvi   d) měří zvýšenou potivost v podpaží</a:t>
            </a:r>
            <a:endParaRPr lang="cs-CZ" sz="850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50" b="1" dirty="0" smtClean="0">
                <a:solidFill>
                  <a:schemeClr val="tx1"/>
                </a:solidFill>
              </a:rPr>
              <a:t>Co je to střevní peristaltika?</a:t>
            </a:r>
          </a:p>
          <a:p>
            <a:r>
              <a:rPr lang="cs-CZ" sz="850" dirty="0" smtClean="0">
                <a:solidFill>
                  <a:schemeClr val="tx1"/>
                </a:solidFill>
              </a:rPr>
              <a:t>a) rytmický pohyb stěn střev, jehož účelem je posun střevního obsahu    b) proděravění střevní stěny způsobené bakterií </a:t>
            </a:r>
            <a:r>
              <a:rPr lang="cs-CZ" sz="850" dirty="0" err="1" smtClean="0">
                <a:solidFill>
                  <a:schemeClr val="tx1"/>
                </a:solidFill>
              </a:rPr>
              <a:t>Escherichia</a:t>
            </a:r>
            <a:r>
              <a:rPr lang="cs-CZ" sz="850" dirty="0" smtClean="0">
                <a:solidFill>
                  <a:schemeClr val="tx1"/>
                </a:solidFill>
              </a:rPr>
              <a:t> </a:t>
            </a:r>
            <a:r>
              <a:rPr lang="cs-CZ" sz="850" dirty="0" err="1" smtClean="0">
                <a:solidFill>
                  <a:schemeClr val="tx1"/>
                </a:solidFill>
              </a:rPr>
              <a:t>coli</a:t>
            </a:r>
            <a:r>
              <a:rPr lang="cs-CZ" sz="850" dirty="0" smtClean="0">
                <a:solidFill>
                  <a:schemeClr val="tx1"/>
                </a:solidFill>
              </a:rPr>
              <a:t>    c) charakteristické stočení střev v dutině břišní    d) zvýšený obsah plynů ve střevech, který může způsobit bolesti břicha</a:t>
            </a:r>
            <a:endParaRPr lang="cs-CZ" sz="850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4" name="TextovéPole 23"/>
          <p:cNvSpPr txBox="1"/>
          <p:nvPr/>
        </p:nvSpPr>
        <p:spPr>
          <a:xfrm>
            <a:off x="0" y="103969"/>
            <a:ext cx="37860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 smtClean="0"/>
              <a:t>  20</a:t>
            </a:r>
            <a:endParaRPr lang="cs-C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antická postava smutně proslula tím, že ji bůh Apollón za živa stáhl z kůže?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dirty="0" err="1" smtClean="0">
                <a:solidFill>
                  <a:schemeClr val="tx1"/>
                </a:solidFill>
              </a:rPr>
              <a:t>Odysseus</a:t>
            </a:r>
            <a:r>
              <a:rPr lang="cs-CZ" dirty="0" smtClean="0">
                <a:solidFill>
                  <a:schemeClr val="tx1"/>
                </a:solidFill>
              </a:rPr>
              <a:t>    b) </a:t>
            </a:r>
            <a:r>
              <a:rPr lang="cs-CZ" b="1" u="sng" dirty="0" err="1" smtClean="0">
                <a:solidFill>
                  <a:schemeClr val="tx1"/>
                </a:solidFill>
              </a:rPr>
              <a:t>Marsyás</a:t>
            </a:r>
            <a:r>
              <a:rPr lang="cs-CZ" dirty="0" smtClean="0">
                <a:solidFill>
                  <a:schemeClr val="tx1"/>
                </a:solidFill>
              </a:rPr>
              <a:t>    c) Herkules   d) Kyklop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Jaká krev proudí v plicních tepnách?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odkysličená</a:t>
            </a:r>
            <a:r>
              <a:rPr lang="cs-CZ" dirty="0" smtClean="0">
                <a:solidFill>
                  <a:schemeClr val="tx1"/>
                </a:solidFill>
              </a:rPr>
              <a:t>    b) okysličená    c) smíšená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Žirafa má 7 krčních obratlů; kolik krčních obratlů má člověk?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7</a:t>
            </a:r>
            <a:r>
              <a:rPr lang="cs-CZ" dirty="0" smtClean="0">
                <a:solidFill>
                  <a:schemeClr val="tx1"/>
                </a:solidFill>
              </a:rPr>
              <a:t>     b) 5     c) 4     d) 2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50" b="1" dirty="0" smtClean="0">
                <a:solidFill>
                  <a:schemeClr val="tx1"/>
                </a:solidFill>
              </a:rPr>
              <a:t>Na jakém principu je postaven (co měří/zjišťuje) těhotenský test běžně dostupný v lékárnách?</a:t>
            </a:r>
          </a:p>
          <a:p>
            <a:r>
              <a:rPr lang="cs-CZ" sz="850" dirty="0" smtClean="0">
                <a:solidFill>
                  <a:schemeClr val="tx1"/>
                </a:solidFill>
              </a:rPr>
              <a:t>a) </a:t>
            </a:r>
            <a:r>
              <a:rPr lang="cs-CZ" sz="850" b="1" u="sng" dirty="0" smtClean="0">
                <a:solidFill>
                  <a:schemeClr val="tx1"/>
                </a:solidFill>
              </a:rPr>
              <a:t>ukazuje přítomnost hormonu gonadotropinu v moči</a:t>
            </a:r>
            <a:r>
              <a:rPr lang="cs-CZ" sz="850" dirty="0" smtClean="0">
                <a:solidFill>
                  <a:schemeClr val="tx1"/>
                </a:solidFill>
              </a:rPr>
              <a:t>    b) měří zvýšenu </a:t>
            </a:r>
            <a:r>
              <a:rPr lang="cs-CZ" sz="850" dirty="0" smtClean="0">
                <a:solidFill>
                  <a:schemeClr val="tx1"/>
                </a:solidFill>
              </a:rPr>
              <a:t>těl. </a:t>
            </a:r>
            <a:r>
              <a:rPr lang="cs-CZ" sz="850" dirty="0" smtClean="0">
                <a:solidFill>
                  <a:schemeClr val="tx1"/>
                </a:solidFill>
              </a:rPr>
              <a:t>teplotu v tříslech    c) ukazuje sníženou hladinu cukru v krvi   d) měří zvýšenou potivost v podpaží</a:t>
            </a:r>
            <a:endParaRPr lang="cs-CZ" sz="850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50" b="1" dirty="0" smtClean="0">
                <a:solidFill>
                  <a:schemeClr val="tx1"/>
                </a:solidFill>
              </a:rPr>
              <a:t>Co je to střevní peristaltika?</a:t>
            </a:r>
          </a:p>
          <a:p>
            <a:r>
              <a:rPr lang="cs-CZ" sz="850" dirty="0" smtClean="0">
                <a:solidFill>
                  <a:schemeClr val="tx1"/>
                </a:solidFill>
              </a:rPr>
              <a:t>a) </a:t>
            </a:r>
            <a:r>
              <a:rPr lang="cs-CZ" sz="850" b="1" u="sng" dirty="0" smtClean="0">
                <a:solidFill>
                  <a:schemeClr val="tx1"/>
                </a:solidFill>
              </a:rPr>
              <a:t>rytmický pohyb stěn střev, jehož účelem je posun střevního obsahu</a:t>
            </a:r>
            <a:r>
              <a:rPr lang="cs-CZ" sz="850" dirty="0" smtClean="0">
                <a:solidFill>
                  <a:schemeClr val="tx1"/>
                </a:solidFill>
              </a:rPr>
              <a:t>    b) proděravění střevní stěny způsobené bakterií </a:t>
            </a:r>
            <a:r>
              <a:rPr lang="cs-CZ" sz="850" dirty="0" err="1" smtClean="0">
                <a:solidFill>
                  <a:schemeClr val="tx1"/>
                </a:solidFill>
              </a:rPr>
              <a:t>Escherichia</a:t>
            </a:r>
            <a:r>
              <a:rPr lang="cs-CZ" sz="850" dirty="0" smtClean="0">
                <a:solidFill>
                  <a:schemeClr val="tx1"/>
                </a:solidFill>
              </a:rPr>
              <a:t> </a:t>
            </a:r>
            <a:r>
              <a:rPr lang="cs-CZ" sz="850" dirty="0" err="1" smtClean="0">
                <a:solidFill>
                  <a:schemeClr val="tx1"/>
                </a:solidFill>
              </a:rPr>
              <a:t>coli</a:t>
            </a:r>
            <a:r>
              <a:rPr lang="cs-CZ" sz="850" dirty="0" smtClean="0">
                <a:solidFill>
                  <a:schemeClr val="tx1"/>
                </a:solidFill>
              </a:rPr>
              <a:t>    c) charakteristické stočení střev v dutině břišní    d) zvýšený obsah plynů ve střevech, který může způsobit bolesti břicha</a:t>
            </a:r>
            <a:endParaRPr lang="cs-CZ" sz="850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309</TotalTime>
  <Words>196</Words>
  <Application>Microsoft Office PowerPoint</Application>
  <PresentationFormat>Vlastní</PresentationFormat>
  <Paragraphs>33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</cp:lastModifiedBy>
  <cp:revision>24</cp:revision>
  <dcterms:created xsi:type="dcterms:W3CDTF">2014-09-04T06:50:31Z</dcterms:created>
  <dcterms:modified xsi:type="dcterms:W3CDTF">2015-01-31T21:48:50Z</dcterms:modified>
</cp:coreProperties>
</file>

<file path=docProps/thumbnail.jpeg>
</file>